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24" r:id="rId25"/>
    <p:sldId id="416" r:id="rId26"/>
    <p:sldId id="439" r:id="rId27"/>
    <p:sldId id="440" r:id="rId28"/>
    <p:sldId id="441" r:id="rId29"/>
    <p:sldId id="406" r:id="rId30"/>
    <p:sldId id="411" r:id="rId31"/>
    <p:sldId id="405" r:id="rId32"/>
    <p:sldId id="425" r:id="rId33"/>
    <p:sldId id="415" r:id="rId34"/>
    <p:sldId id="404" r:id="rId35"/>
    <p:sldId id="403" r:id="rId36"/>
    <p:sldId id="407" r:id="rId37"/>
    <p:sldId id="410" r:id="rId38"/>
    <p:sldId id="418" r:id="rId39"/>
    <p:sldId id="433" r:id="rId40"/>
    <p:sldId id="432" r:id="rId41"/>
    <p:sldId id="409" r:id="rId42"/>
    <p:sldId id="338" r:id="rId43"/>
    <p:sldId id="336" r:id="rId44"/>
    <p:sldId id="327" r:id="rId45"/>
    <p:sldId id="342" r:id="rId46"/>
    <p:sldId id="330" r:id="rId47"/>
    <p:sldId id="419" r:id="rId48"/>
    <p:sldId id="400" r:id="rId49"/>
    <p:sldId id="266" r:id="rId50"/>
    <p:sldId id="293" r:id="rId51"/>
    <p:sldId id="422" r:id="rId52"/>
    <p:sldId id="423" r:id="rId5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24"/>
    <p:restoredTop sz="91492"/>
  </p:normalViewPr>
  <p:slideViewPr>
    <p:cSldViewPr snapToGrid="0">
      <p:cViewPr varScale="1">
        <p:scale>
          <a:sx n="78" d="100"/>
          <a:sy n="78" d="100"/>
        </p:scale>
        <p:origin x="192" y="94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9/1/25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751F8-0A97-F219-2C28-95B46307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8"/>
            <a:ext cx="6096000" cy="4460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39D15-79B5-257A-51B3-A4757644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3437"/>
            <a:ext cx="6096003" cy="4460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18F89-46EA-79F0-4B87-31D93CE8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831"/>
            <a:ext cx="5727752" cy="4191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8A69D-01D1-C406-EC00-F6CC3A44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8" y="1006832"/>
            <a:ext cx="5727752" cy="419119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3110616" y="5778224"/>
            <a:ext cx="618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Muon Filter to select as many high-energy muons as possible</a:t>
            </a:r>
          </a:p>
        </p:txBody>
      </p:sp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2E1B5-77A7-08B6-B1EF-716FF753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07"/>
            <a:ext cx="5833259" cy="42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C32B5-52A5-B457-1C00-E4C3B7B2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1" y="1019907"/>
            <a:ext cx="5833259" cy="42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50E3A-02B3-7716-DFA2-15EEBB7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5942575" cy="434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119BE-D4F1-11A2-F703-4F7DFEB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26" y="1107441"/>
            <a:ext cx="5942574" cy="4348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AF92B-340C-0A90-8979-D29B86D5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224"/>
            <a:ext cx="4021015" cy="294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1A2F5-3F57-FCEA-6C95-A6CECD1F0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5682"/>
            <a:ext cx="4021015" cy="2942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48008-2F62-3F1D-22D7-89ACE98E7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091" y="964223"/>
            <a:ext cx="4021015" cy="294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B851C-F8ED-93C7-32C9-00A985CB6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0" y="3816908"/>
            <a:ext cx="4021015" cy="2942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F4041-C385-EBC1-E89C-C4CC6D418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739" y="964224"/>
            <a:ext cx="4021016" cy="2942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02CEC-0228-CFB9-F00D-EDD25C4BE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73" y="3915682"/>
            <a:ext cx="4021017" cy="2942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BB4E3-CB95-EB2E-5969-B21AF7C9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682"/>
            <a:ext cx="5915361" cy="42365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FBE04-6C26-692B-CD25-78DC134C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39" y="1417682"/>
            <a:ext cx="5915361" cy="4236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D06C-9404-1688-F932-9C0A1050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72AD-58AA-A93A-6E0D-DFC6B1E98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make a check list, what is needed for an unfolding:</a:t>
            </a:r>
          </a:p>
          <a:p>
            <a:r>
              <a:rPr lang="en-US" dirty="0">
                <a:solidFill>
                  <a:srgbClr val="C00000"/>
                </a:solidFill>
              </a:rPr>
              <a:t>1. proxy variable that </a:t>
            </a:r>
            <a:r>
              <a:rPr lang="en-US" dirty="0" err="1">
                <a:solidFill>
                  <a:srgbClr val="C00000"/>
                </a:solidFill>
              </a:rPr>
              <a:t>correlats</a:t>
            </a:r>
            <a:r>
              <a:rPr lang="en-US" dirty="0">
                <a:solidFill>
                  <a:srgbClr val="C00000"/>
                </a:solidFill>
              </a:rPr>
              <a:t> with target variable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 present reconstruction, data/MC and correlation </a:t>
            </a: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2. how to calculate the effective area?</a:t>
            </a: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3. how to handle systematic uncertainties?</a:t>
            </a:r>
          </a:p>
          <a:p>
            <a:pPr lvl="1"/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systematic fits in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funfolding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are included</a:t>
            </a:r>
          </a:p>
          <a:p>
            <a:pPr lvl="1"/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systematics can also be studied for the effective area  present impact (was used for ICRC plots)</a:t>
            </a:r>
          </a:p>
          <a:p>
            <a:r>
              <a:rPr lang="en-US" dirty="0">
                <a:solidFill>
                  <a:srgbClr val="C00000"/>
                </a:solidFill>
              </a:rPr>
              <a:t>what is the exact LLH in </a:t>
            </a:r>
            <a:r>
              <a:rPr lang="en-US" dirty="0" err="1">
                <a:solidFill>
                  <a:srgbClr val="C00000"/>
                </a:solidFill>
              </a:rPr>
              <a:t>funfolding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DFF7-8203-96B0-A133-4D1DE6B9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D54AE-46EC-39C1-29E6-3B993CD3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69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4ABE-73F5-D413-D0D2-727FABBAD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FB384-229B-ADA7-E269-F8625570A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A17BC-3322-B983-89B7-099CC939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50" y="2055285"/>
            <a:ext cx="5915361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AD33-D05E-DA5B-1FCF-E188E56E7D24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CEF9-C87C-734C-469F-D7BA7D7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45" y="1107440"/>
            <a:ext cx="7127309" cy="520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382793" y="1894978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C1171-0C92-513B-0F1C-C47A9F549FF3}"/>
              </a:ext>
            </a:extLst>
          </p:cNvPr>
          <p:cNvSpPr txBox="1"/>
          <p:nvPr/>
        </p:nvSpPr>
        <p:spPr>
          <a:xfrm>
            <a:off x="3998976" y="6299821"/>
            <a:ext cx="555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backup: bring plots from </a:t>
            </a:r>
            <a:r>
              <a:rPr lang="en-US" dirty="0" err="1">
                <a:solidFill>
                  <a:srgbClr val="C00000"/>
                </a:solidFill>
              </a:rPr>
              <a:t>ludwigs</a:t>
            </a:r>
            <a:r>
              <a:rPr lang="en-US" dirty="0">
                <a:solidFill>
                  <a:srgbClr val="C00000"/>
                </a:solidFill>
              </a:rPr>
              <a:t> thesis with different </a:t>
            </a:r>
          </a:p>
          <a:p>
            <a:r>
              <a:rPr lang="en-US" dirty="0">
                <a:solidFill>
                  <a:srgbClr val="C00000"/>
                </a:solidFill>
              </a:rPr>
              <a:t>prompt definitions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E86-FC59-D70B-FCD7-242296DA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5E82-282F-8A71-83D9-49AE0BBB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 several reconstructions used for the selection</a:t>
            </a:r>
          </a:p>
          <a:p>
            <a:r>
              <a:rPr lang="en-US" dirty="0">
                <a:solidFill>
                  <a:srgbClr val="C00000"/>
                </a:solidFill>
              </a:rPr>
              <a:t>pre-cut bundle energy, leading energy, direction, track geometry,…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8AEF-B4A5-5306-6E79-3844D33D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7ECDA-1B2D-E7A2-BD42-B4B58C2A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B07-E8C7-7006-83C6-05634992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98F7-9B55-7B57-B11E-7FAEA580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explain selection: what filters and what cuts?</a:t>
            </a:r>
          </a:p>
          <a:p>
            <a:r>
              <a:rPr lang="en-US" dirty="0">
                <a:solidFill>
                  <a:srgbClr val="C00000"/>
                </a:solidFill>
              </a:rPr>
              <a:t>both for 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B0A1-2932-F460-B850-D73CA0DF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C065-8810-CCF3-9CE7-94409E8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759,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16573</TotalTime>
  <Words>2611</Words>
  <Application>Microsoft Macintosh PowerPoint</Application>
  <PresentationFormat>Widescreen</PresentationFormat>
  <Paragraphs>507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PowerPoint Presentation</vt:lpstr>
      <vt:lpstr>Muon Flux Unfolding</vt:lpstr>
      <vt:lpstr>Effective Area</vt:lpstr>
      <vt:lpstr>Systematics</vt:lpstr>
      <vt:lpstr>Regularization</vt:lpstr>
      <vt:lpstr>Reconstruction and Data—MC: Leading Muons</vt:lpstr>
      <vt:lpstr>Correlation and Robustness Test: Leading Muons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Conclusion &amp; Outlook</vt:lpstr>
      <vt:lpstr>Backup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425</cp:revision>
  <cp:lastPrinted>2024-03-17T23:23:36Z</cp:lastPrinted>
  <dcterms:created xsi:type="dcterms:W3CDTF">2023-09-19T10:10:31Z</dcterms:created>
  <dcterms:modified xsi:type="dcterms:W3CDTF">2025-09-01T13:26:43Z</dcterms:modified>
</cp:coreProperties>
</file>